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3FC59A-E122-40F9-8BA9-F09FFA392780}" v="89" dt="2022-09-17T08:11:11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A52BF-7493-4CB9-AB14-D7D68F9D24D3}" type="datetimeFigureOut">
              <a:rPr lang="hr-HR" smtClean="0"/>
              <a:t>17.9.2022.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4F9CA-13C5-4E07-A47A-32F1995B44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595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Pritiskom na crne kružiće odlazite na </a:t>
            </a:r>
            <a:r>
              <a:rPr lang="hr-HR" dirty="0" err="1"/>
              <a:t>slideove</a:t>
            </a:r>
            <a:r>
              <a:rPr lang="hr-HR" dirty="0"/>
              <a:t> koji opisuju pojedinu klimu.</a:t>
            </a:r>
          </a:p>
          <a:p>
            <a:r>
              <a:rPr lang="hr-HR" dirty="0"/>
              <a:t>Na idućim </a:t>
            </a:r>
            <a:r>
              <a:rPr lang="hr-HR" dirty="0" err="1"/>
              <a:t>slideovima</a:t>
            </a:r>
            <a:r>
              <a:rPr lang="hr-HR" dirty="0"/>
              <a:t> u gornjem desnom kutu bit će prikazan umanjeni </a:t>
            </a:r>
            <a:r>
              <a:rPr lang="hr-HR" dirty="0" err="1"/>
              <a:t>slide</a:t>
            </a:r>
            <a:r>
              <a:rPr lang="hr-HR" dirty="0"/>
              <a:t> karte. Klikom na umanjeni prikaz karte ponovno se vraćate na </a:t>
            </a:r>
            <a:r>
              <a:rPr lang="hr-HR" dirty="0" err="1"/>
              <a:t>slide</a:t>
            </a:r>
            <a:r>
              <a:rPr lang="hr-HR" dirty="0"/>
              <a:t> s kartom.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4F9CA-13C5-4E07-A47A-32F1995B44C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152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Fotografije prikazuju primjere klime tundre na planinskim područjima. Povezati s izdvojenim dijelovima klime tundre na klimatskoj karti Azije.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4F9CA-13C5-4E07-A47A-32F1995B44C7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1929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Sibirsko selo </a:t>
            </a:r>
            <a:r>
              <a:rPr lang="hr-HR" dirty="0" err="1"/>
              <a:t>Ongudaj</a:t>
            </a:r>
            <a:r>
              <a:rPr lang="hr-HR" dirty="0"/>
              <a:t>. Primjer snježno-šumske klime s tajgama.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4F9CA-13C5-4E07-A47A-32F1995B44C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7731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Primjer vruće i hladne pustinje u Aziji.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4F9CA-13C5-4E07-A47A-32F1995B44C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0529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Pomoću slike učenici trebaju pojasniti vezu nastanka tropskih kišnih šuma i padalina.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4F9CA-13C5-4E07-A47A-32F1995B44C7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548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7719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1727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8255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39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0312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0197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7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65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21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41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emf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image" Target="../media/image3.pn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Klimatska obilježja Azije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29853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EA71F151-958D-FE70-61E1-8537C0D9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966" y="1177415"/>
            <a:ext cx="7659757" cy="770868"/>
          </a:xfrm>
        </p:spPr>
        <p:txBody>
          <a:bodyPr/>
          <a:lstStyle/>
          <a:p>
            <a:r>
              <a:rPr lang="hr-HR" dirty="0"/>
              <a:t>Monsuni i klima južne Azije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F7B6390-4E9D-9A85-8DD5-D864FA1B4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430" y="1854015"/>
            <a:ext cx="4877481" cy="4848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1D9CFAB-CA65-0371-57E1-A1864D76E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226" y="1844413"/>
            <a:ext cx="4877482" cy="4858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608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290DDD0-64D7-47FF-8C0F-EBD5F1B3C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1139187"/>
            <a:ext cx="6369188" cy="571881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E0B90F2-B28D-7B00-F30A-D94979E00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438" y="3276100"/>
            <a:ext cx="3077004" cy="3581900"/>
          </a:xfrm>
          <a:prstGeom prst="rect">
            <a:avLst/>
          </a:prstGeom>
        </p:spPr>
      </p:pic>
      <p:sp>
        <p:nvSpPr>
          <p:cNvPr id="8" name="Elipsa 7">
            <a:hlinkClick r:id="rId5" action="ppaction://hlinksldjump"/>
            <a:extLst>
              <a:ext uri="{FF2B5EF4-FFF2-40B4-BE49-F238E27FC236}">
                <a16:creationId xmlns:a16="http://schemas.microsoft.com/office/drawing/2014/main" id="{DF5591AC-3109-D989-44E6-754AE1FB25E3}"/>
              </a:ext>
            </a:extLst>
          </p:cNvPr>
          <p:cNvSpPr/>
          <p:nvPr/>
        </p:nvSpPr>
        <p:spPr>
          <a:xfrm>
            <a:off x="4282921" y="1281621"/>
            <a:ext cx="271324" cy="2897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hlinkClick r:id="rId6" action="ppaction://hlinksldjump"/>
            <a:extLst>
              <a:ext uri="{FF2B5EF4-FFF2-40B4-BE49-F238E27FC236}">
                <a16:creationId xmlns:a16="http://schemas.microsoft.com/office/drawing/2014/main" id="{214F0FB1-617D-6105-FDEA-A26E98E759BE}"/>
              </a:ext>
            </a:extLst>
          </p:cNvPr>
          <p:cNvSpPr/>
          <p:nvPr/>
        </p:nvSpPr>
        <p:spPr>
          <a:xfrm>
            <a:off x="5500641" y="2295155"/>
            <a:ext cx="271324" cy="2897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hlinkClick r:id="rId7" action="ppaction://hlinksldjump"/>
            <a:extLst>
              <a:ext uri="{FF2B5EF4-FFF2-40B4-BE49-F238E27FC236}">
                <a16:creationId xmlns:a16="http://schemas.microsoft.com/office/drawing/2014/main" id="{3A2DF6FA-2061-C7E0-E2E2-0ED609CD8EA3}"/>
              </a:ext>
            </a:extLst>
          </p:cNvPr>
          <p:cNvSpPr/>
          <p:nvPr/>
        </p:nvSpPr>
        <p:spPr>
          <a:xfrm>
            <a:off x="5250931" y="3284137"/>
            <a:ext cx="271324" cy="2897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hlinkClick r:id="rId8" action="ppaction://hlinksldjump"/>
            <a:extLst>
              <a:ext uri="{FF2B5EF4-FFF2-40B4-BE49-F238E27FC236}">
                <a16:creationId xmlns:a16="http://schemas.microsoft.com/office/drawing/2014/main" id="{635331A6-BB1C-A25F-A87B-1BC3127FC28F}"/>
              </a:ext>
            </a:extLst>
          </p:cNvPr>
          <p:cNvSpPr/>
          <p:nvPr/>
        </p:nvSpPr>
        <p:spPr>
          <a:xfrm>
            <a:off x="4147259" y="2880355"/>
            <a:ext cx="271324" cy="2897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hlinkClick r:id="rId9" action="ppaction://hlinksldjump"/>
            <a:extLst>
              <a:ext uri="{FF2B5EF4-FFF2-40B4-BE49-F238E27FC236}">
                <a16:creationId xmlns:a16="http://schemas.microsoft.com/office/drawing/2014/main" id="{5099823E-199E-C7AB-EC0B-63F2B5C0B4DE}"/>
              </a:ext>
            </a:extLst>
          </p:cNvPr>
          <p:cNvSpPr/>
          <p:nvPr/>
        </p:nvSpPr>
        <p:spPr>
          <a:xfrm>
            <a:off x="5659971" y="4431714"/>
            <a:ext cx="271324" cy="2897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hlinkClick r:id="rId10" action="ppaction://hlinksldjump"/>
            <a:extLst>
              <a:ext uri="{FF2B5EF4-FFF2-40B4-BE49-F238E27FC236}">
                <a16:creationId xmlns:a16="http://schemas.microsoft.com/office/drawing/2014/main" id="{F5B52C6F-48CE-C3BE-ADEA-26CDD7FE2085}"/>
              </a:ext>
            </a:extLst>
          </p:cNvPr>
          <p:cNvSpPr/>
          <p:nvPr/>
        </p:nvSpPr>
        <p:spPr>
          <a:xfrm>
            <a:off x="5931295" y="5499994"/>
            <a:ext cx="271324" cy="2897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863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E8AD4851-9132-A3A2-BDB5-5A888F885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075156"/>
            <a:ext cx="5837808" cy="3304640"/>
          </a:xfrm>
        </p:spPr>
        <p:txBody>
          <a:bodyPr/>
          <a:lstStyle/>
          <a:p>
            <a:r>
              <a:rPr lang="hr-HR" dirty="0"/>
              <a:t>krajnji sjever uz Arktički ocean</a:t>
            </a:r>
          </a:p>
          <a:p>
            <a:r>
              <a:rPr lang="hr-HR" dirty="0"/>
              <a:t>južni dio azijskog središta</a:t>
            </a:r>
          </a:p>
          <a:p>
            <a:pPr marL="0" indent="0">
              <a:buNone/>
            </a:pPr>
            <a:r>
              <a:rPr lang="hr-HR" i="1" dirty="0"/>
              <a:t>Vrati se na kartu klimatskih tipova u Aziji i pojasni kako je moguć pojas klime tundre na području oko 30°s.g.š.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8A7CB2C-B8FD-1F27-6A46-FC60BCEB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9726227" cy="770868"/>
          </a:xfrm>
        </p:spPr>
        <p:txBody>
          <a:bodyPr/>
          <a:lstStyle/>
          <a:p>
            <a:r>
              <a:rPr lang="hr-HR" dirty="0"/>
              <a:t>Klima tundre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Zumiranja slajda 5">
                <a:extLst>
                  <a:ext uri="{FF2B5EF4-FFF2-40B4-BE49-F238E27FC236}">
                    <a16:creationId xmlns:a16="http://schemas.microsoft.com/office/drawing/2014/main" id="{0B1C7956-4FA2-320F-D5CF-BA04A7F0384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69449733"/>
                  </p:ext>
                </p:extLst>
              </p:nvPr>
            </p:nvGraphicFramePr>
            <p:xfrm>
              <a:off x="11014900" y="1146584"/>
              <a:ext cx="1177100" cy="662119"/>
            </p:xfrm>
            <a:graphic>
              <a:graphicData uri="http://schemas.microsoft.com/office/powerpoint/2016/slidezoom">
                <pslz:sldZm>
                  <pslz:sldZmObj sldId="262" cId="2108639493">
                    <pslz:zmPr id="{6CE005BC-0E79-4A2A-A779-BC457EB14FEE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77100" cy="66211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Zumiranja slajda 5">
                <a:extLst>
                  <a:ext uri="{FF2B5EF4-FFF2-40B4-BE49-F238E27FC236}">
                    <a16:creationId xmlns:a16="http://schemas.microsoft.com/office/drawing/2014/main" id="{0B1C7956-4FA2-320F-D5CF-BA04A7F038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14900" y="1146584"/>
                <a:ext cx="1177100" cy="66211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8" name="Slika 7">
            <a:extLst>
              <a:ext uri="{FF2B5EF4-FFF2-40B4-BE49-F238E27FC236}">
                <a16:creationId xmlns:a16="http://schemas.microsoft.com/office/drawing/2014/main" id="{2F2872E9-9F41-7481-629E-7FA3A9E53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247" y="2318634"/>
            <a:ext cx="4765183" cy="3161763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7FC26674-7FE2-18D8-D793-F60EE46F9325}"/>
              </a:ext>
            </a:extLst>
          </p:cNvPr>
          <p:cNvSpPr txBox="1"/>
          <p:nvPr/>
        </p:nvSpPr>
        <p:spPr>
          <a:xfrm>
            <a:off x="8623601" y="5620996"/>
            <a:ext cx="135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Kunlun</a:t>
            </a:r>
            <a:r>
              <a:rPr lang="hr-HR" dirty="0"/>
              <a:t> </a:t>
            </a:r>
            <a:r>
              <a:rPr lang="hr-HR" dirty="0" err="1"/>
              <a:t>Shan</a:t>
            </a:r>
            <a:endParaRPr lang="hr-HR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A497C283-B416-56EA-583F-FD6126E16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9598" y="2691122"/>
            <a:ext cx="3528811" cy="2878428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02339069-4230-24FA-7E6D-CEC483993C9C}"/>
              </a:ext>
            </a:extLst>
          </p:cNvPr>
          <p:cNvSpPr txBox="1"/>
          <p:nvPr/>
        </p:nvSpPr>
        <p:spPr>
          <a:xfrm>
            <a:off x="8272723" y="5671616"/>
            <a:ext cx="2322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Istočnosibirsko</a:t>
            </a:r>
            <a:r>
              <a:rPr lang="hr-HR" dirty="0"/>
              <a:t> gorje – </a:t>
            </a:r>
          </a:p>
          <a:p>
            <a:r>
              <a:rPr lang="hr-HR" dirty="0"/>
              <a:t>najhladniji dio Sibira</a:t>
            </a:r>
          </a:p>
        </p:txBody>
      </p:sp>
    </p:spTree>
    <p:extLst>
      <p:ext uri="{BB962C8B-B14F-4D97-AF65-F5344CB8AC3E}">
        <p14:creationId xmlns:p14="http://schemas.microsoft.com/office/powerpoint/2010/main" val="39099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9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E8AD4851-9132-A3A2-BDB5-5A888F885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9726227" cy="3304640"/>
          </a:xfrm>
        </p:spPr>
        <p:txBody>
          <a:bodyPr/>
          <a:lstStyle/>
          <a:p>
            <a:r>
              <a:rPr lang="hr-HR" dirty="0"/>
              <a:t>pojas tajge</a:t>
            </a:r>
          </a:p>
          <a:p>
            <a:r>
              <a:rPr lang="hr-HR" dirty="0"/>
              <a:t>zapadni dio Sibira -&gt; nizine -&gt; vlažniji</a:t>
            </a:r>
          </a:p>
          <a:p>
            <a:r>
              <a:rPr lang="hr-HR" dirty="0"/>
              <a:t>istočni dio Sibira -&gt; gorje -&gt; suši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8A7CB2C-B8FD-1F27-6A46-FC60BCEB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9726227" cy="770868"/>
          </a:xfrm>
        </p:spPr>
        <p:txBody>
          <a:bodyPr/>
          <a:lstStyle/>
          <a:p>
            <a:r>
              <a:rPr lang="hr-HR" dirty="0"/>
              <a:t>Snježno-šumska klima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Zumiranja slajda 5">
                <a:extLst>
                  <a:ext uri="{FF2B5EF4-FFF2-40B4-BE49-F238E27FC236}">
                    <a16:creationId xmlns:a16="http://schemas.microsoft.com/office/drawing/2014/main" id="{0B1C7956-4FA2-320F-D5CF-BA04A7F0384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1014900" y="1146584"/>
              <a:ext cx="1177100" cy="662119"/>
            </p:xfrm>
            <a:graphic>
              <a:graphicData uri="http://schemas.microsoft.com/office/powerpoint/2016/slidezoom">
                <pslz:sldZm>
                  <pslz:sldZmObj sldId="262" cId="2108639493">
                    <pslz:zmPr id="{6CE005BC-0E79-4A2A-A779-BC457EB14FEE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77100" cy="66211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Zumiranja slajda 5">
                <a:extLst>
                  <a:ext uri="{FF2B5EF4-FFF2-40B4-BE49-F238E27FC236}">
                    <a16:creationId xmlns:a16="http://schemas.microsoft.com/office/drawing/2014/main" id="{0B1C7956-4FA2-320F-D5CF-BA04A7F038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14900" y="1146584"/>
                <a:ext cx="1177100" cy="66211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26" name="Picture 2" descr="Free Village by the Mountain Stock Photo">
            <a:extLst>
              <a:ext uri="{FF2B5EF4-FFF2-40B4-BE49-F238E27FC236}">
                <a16:creationId xmlns:a16="http://schemas.microsoft.com/office/drawing/2014/main" id="{7ED9BEA8-89DE-8B58-E07D-3EA99D5D8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39" y="1477643"/>
            <a:ext cx="3294888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6BF9F0CD-559C-FEB6-7493-D8C54BEC219A}"/>
              </a:ext>
            </a:extLst>
          </p:cNvPr>
          <p:cNvSpPr txBox="1"/>
          <p:nvPr/>
        </p:nvSpPr>
        <p:spPr>
          <a:xfrm>
            <a:off x="8183880" y="5981156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Ongudaj</a:t>
            </a:r>
            <a:r>
              <a:rPr lang="hr-HR" dirty="0"/>
              <a:t>, Rusija</a:t>
            </a:r>
          </a:p>
        </p:txBody>
      </p:sp>
    </p:spTree>
    <p:extLst>
      <p:ext uri="{BB962C8B-B14F-4D97-AF65-F5344CB8AC3E}">
        <p14:creationId xmlns:p14="http://schemas.microsoft.com/office/powerpoint/2010/main" val="419678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E8AD4851-9132-A3A2-BDB5-5A888F885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204" y="2896047"/>
            <a:ext cx="6260184" cy="3304640"/>
          </a:xfrm>
        </p:spPr>
        <p:txBody>
          <a:bodyPr/>
          <a:lstStyle/>
          <a:p>
            <a:r>
              <a:rPr lang="hr-HR" dirty="0"/>
              <a:t>vruće na jugozapadu, hladne u unutrašnjosti (vruća ljeta i hladne zime)</a:t>
            </a:r>
          </a:p>
          <a:p>
            <a:r>
              <a:rPr lang="hr-HR" i="1" dirty="0"/>
              <a:t>Prisjeti se što su vadiji i oaze.</a:t>
            </a:r>
          </a:p>
          <a:p>
            <a:r>
              <a:rPr lang="hr-HR" i="1" dirty="0"/>
              <a:t>Pronađi na karti vruće pustinje u Arabiji.</a:t>
            </a:r>
          </a:p>
          <a:p>
            <a:r>
              <a:rPr lang="hr-HR" i="1" dirty="0"/>
              <a:t>Pronađi na karti hladne pustinje </a:t>
            </a:r>
            <a:r>
              <a:rPr lang="hr-HR" i="1" dirty="0" err="1"/>
              <a:t>Kizilkum</a:t>
            </a:r>
            <a:r>
              <a:rPr lang="hr-HR" i="1" dirty="0"/>
              <a:t> i </a:t>
            </a:r>
            <a:r>
              <a:rPr lang="hr-HR" i="1" dirty="0" err="1"/>
              <a:t>Karakum</a:t>
            </a:r>
            <a:r>
              <a:rPr lang="hr-HR" i="1" dirty="0"/>
              <a:t> u </a:t>
            </a:r>
            <a:r>
              <a:rPr lang="hr-HR" i="1" dirty="0" err="1"/>
              <a:t>Turanskoj</a:t>
            </a:r>
            <a:r>
              <a:rPr lang="hr-HR" i="1" dirty="0"/>
              <a:t> nizini, Takla </a:t>
            </a:r>
            <a:r>
              <a:rPr lang="hr-HR" i="1" dirty="0" err="1"/>
              <a:t>Makan</a:t>
            </a:r>
            <a:r>
              <a:rPr lang="hr-HR" i="1" dirty="0"/>
              <a:t> u </a:t>
            </a:r>
            <a:r>
              <a:rPr lang="hr-HR" i="1" dirty="0" err="1"/>
              <a:t>Tarimskoj</a:t>
            </a:r>
            <a:r>
              <a:rPr lang="hr-HR" i="1" dirty="0"/>
              <a:t> zavali i Gobi u Mongoliji i Kini.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8A7CB2C-B8FD-1F27-6A46-FC60BCEB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9726227" cy="770868"/>
          </a:xfrm>
        </p:spPr>
        <p:txBody>
          <a:bodyPr/>
          <a:lstStyle/>
          <a:p>
            <a:r>
              <a:rPr lang="hr-HR" dirty="0"/>
              <a:t>Pustinje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Zumiranja slajda 5">
                <a:extLst>
                  <a:ext uri="{FF2B5EF4-FFF2-40B4-BE49-F238E27FC236}">
                    <a16:creationId xmlns:a16="http://schemas.microsoft.com/office/drawing/2014/main" id="{0B1C7956-4FA2-320F-D5CF-BA04A7F0384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1014900" y="1146584"/>
              <a:ext cx="1177100" cy="662119"/>
            </p:xfrm>
            <a:graphic>
              <a:graphicData uri="http://schemas.microsoft.com/office/powerpoint/2016/slidezoom">
                <pslz:sldZm>
                  <pslz:sldZmObj sldId="262" cId="2108639493">
                    <pslz:zmPr id="{6CE005BC-0E79-4A2A-A779-BC457EB14FEE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77100" cy="66211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Zumiranja slajda 5">
                <a:extLst>
                  <a:ext uri="{FF2B5EF4-FFF2-40B4-BE49-F238E27FC236}">
                    <a16:creationId xmlns:a16="http://schemas.microsoft.com/office/drawing/2014/main" id="{0B1C7956-4FA2-320F-D5CF-BA04A7F038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14900" y="1146584"/>
                <a:ext cx="1177100" cy="66211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5" name="Slika 4">
            <a:extLst>
              <a:ext uri="{FF2B5EF4-FFF2-40B4-BE49-F238E27FC236}">
                <a16:creationId xmlns:a16="http://schemas.microsoft.com/office/drawing/2014/main" id="{FA8F5C3E-3E1C-9E0A-A3B7-E5E5D5FCE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396" y="2479748"/>
            <a:ext cx="3503054" cy="2897746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C3302E3-E978-541A-58F5-77B22C79E610}"/>
              </a:ext>
            </a:extLst>
          </p:cNvPr>
          <p:cNvSpPr txBox="1"/>
          <p:nvPr/>
        </p:nvSpPr>
        <p:spPr>
          <a:xfrm>
            <a:off x="8583426" y="5647457"/>
            <a:ext cx="2770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Rub´ </a:t>
            </a:r>
            <a:r>
              <a:rPr lang="hr-HR" dirty="0" err="1"/>
              <a:t>al</a:t>
            </a:r>
            <a:r>
              <a:rPr lang="hr-HR" dirty="0"/>
              <a:t> Hali na jugu Arabije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7D4D5B7-9D10-7068-4EB7-3DDA863B4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930" y="2354418"/>
            <a:ext cx="4713668" cy="3142445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D50AA379-CA50-D341-3595-D629326C777B}"/>
              </a:ext>
            </a:extLst>
          </p:cNvPr>
          <p:cNvSpPr txBox="1"/>
          <p:nvPr/>
        </p:nvSpPr>
        <p:spPr>
          <a:xfrm>
            <a:off x="8799542" y="5631845"/>
            <a:ext cx="2338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Nomadi u pustinji Gobi</a:t>
            </a:r>
          </a:p>
        </p:txBody>
      </p:sp>
    </p:spTree>
    <p:extLst>
      <p:ext uri="{BB962C8B-B14F-4D97-AF65-F5344CB8AC3E}">
        <p14:creationId xmlns:p14="http://schemas.microsoft.com/office/powerpoint/2010/main" val="29884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/>
      <p:bldP spid="7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E8AD4851-9132-A3A2-BDB5-5A888F885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075156"/>
            <a:ext cx="5257800" cy="3304640"/>
          </a:xfrm>
        </p:spPr>
        <p:txBody>
          <a:bodyPr/>
          <a:lstStyle/>
          <a:p>
            <a:r>
              <a:rPr lang="hr-HR" dirty="0"/>
              <a:t>područje niske trave</a:t>
            </a:r>
          </a:p>
          <a:p>
            <a:r>
              <a:rPr lang="hr-HR" dirty="0"/>
              <a:t>uz rubove pustinja</a:t>
            </a:r>
          </a:p>
          <a:p>
            <a:r>
              <a:rPr lang="hr-HR" dirty="0"/>
              <a:t>vruća ljeta i hladne zime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8A7CB2C-B8FD-1F27-6A46-FC60BCEB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9726227" cy="770868"/>
          </a:xfrm>
        </p:spPr>
        <p:txBody>
          <a:bodyPr/>
          <a:lstStyle/>
          <a:p>
            <a:r>
              <a:rPr lang="hr-HR" dirty="0"/>
              <a:t>Stepe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Zumiranja slajda 5">
                <a:extLst>
                  <a:ext uri="{FF2B5EF4-FFF2-40B4-BE49-F238E27FC236}">
                    <a16:creationId xmlns:a16="http://schemas.microsoft.com/office/drawing/2014/main" id="{0B1C7956-4FA2-320F-D5CF-BA04A7F0384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1014900" y="1146584"/>
              <a:ext cx="1177100" cy="662119"/>
            </p:xfrm>
            <a:graphic>
              <a:graphicData uri="http://schemas.microsoft.com/office/powerpoint/2016/slidezoom">
                <pslz:sldZm>
                  <pslz:sldZmObj sldId="262" cId="2108639493">
                    <pslz:zmPr id="{6CE005BC-0E79-4A2A-A779-BC457EB14FEE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77100" cy="66211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Zumiranja slajda 5">
                <a:extLst>
                  <a:ext uri="{FF2B5EF4-FFF2-40B4-BE49-F238E27FC236}">
                    <a16:creationId xmlns:a16="http://schemas.microsoft.com/office/drawing/2014/main" id="{0B1C7956-4FA2-320F-D5CF-BA04A7F038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14900" y="1146584"/>
                <a:ext cx="1177100" cy="66211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5" name="Slika 4">
            <a:extLst>
              <a:ext uri="{FF2B5EF4-FFF2-40B4-BE49-F238E27FC236}">
                <a16:creationId xmlns:a16="http://schemas.microsoft.com/office/drawing/2014/main" id="{11E37B93-7DEB-BAD7-EF75-DF13B23FD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97617"/>
            <a:ext cx="4713668" cy="314888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DC25ECBA-7E56-11C4-CF3A-1F3C5B4AA4B0}"/>
              </a:ext>
            </a:extLst>
          </p:cNvPr>
          <p:cNvSpPr txBox="1"/>
          <p:nvPr/>
        </p:nvSpPr>
        <p:spPr>
          <a:xfrm>
            <a:off x="7458652" y="5543817"/>
            <a:ext cx="1988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Kazahstanska</a:t>
            </a:r>
            <a:r>
              <a:rPr lang="hr-HR" dirty="0"/>
              <a:t> stepa</a:t>
            </a:r>
          </a:p>
        </p:txBody>
      </p:sp>
    </p:spTree>
    <p:extLst>
      <p:ext uri="{BB962C8B-B14F-4D97-AF65-F5344CB8AC3E}">
        <p14:creationId xmlns:p14="http://schemas.microsoft.com/office/powerpoint/2010/main" val="377082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E8AD4851-9132-A3A2-BDB5-5A888F885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9726227" cy="3304640"/>
          </a:xfrm>
        </p:spPr>
        <p:txBody>
          <a:bodyPr/>
          <a:lstStyle/>
          <a:p>
            <a:r>
              <a:rPr lang="hr-HR" dirty="0"/>
              <a:t>umjereno topla kišna klima</a:t>
            </a:r>
          </a:p>
          <a:p>
            <a:r>
              <a:rPr lang="hr-HR" dirty="0"/>
              <a:t>vruća i kišovita ljeta, blage do hladne i suhe zime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8A7CB2C-B8FD-1F27-6A46-FC60BCEB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9726227" cy="770868"/>
          </a:xfrm>
        </p:spPr>
        <p:txBody>
          <a:bodyPr/>
          <a:lstStyle/>
          <a:p>
            <a:r>
              <a:rPr lang="hr-HR" dirty="0"/>
              <a:t>Sinajska klima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Zumiranja slajda 5">
                <a:extLst>
                  <a:ext uri="{FF2B5EF4-FFF2-40B4-BE49-F238E27FC236}">
                    <a16:creationId xmlns:a16="http://schemas.microsoft.com/office/drawing/2014/main" id="{0B1C7956-4FA2-320F-D5CF-BA04A7F0384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1014900" y="1146584"/>
              <a:ext cx="1177100" cy="662119"/>
            </p:xfrm>
            <a:graphic>
              <a:graphicData uri="http://schemas.microsoft.com/office/powerpoint/2016/slidezoom">
                <pslz:sldZm>
                  <pslz:sldZmObj sldId="262" cId="2108639493">
                    <pslz:zmPr id="{6CE005BC-0E79-4A2A-A779-BC457EB14FEE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77100" cy="66211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Zumiranja slajda 5">
                <a:extLst>
                  <a:ext uri="{FF2B5EF4-FFF2-40B4-BE49-F238E27FC236}">
                    <a16:creationId xmlns:a16="http://schemas.microsoft.com/office/drawing/2014/main" id="{0B1C7956-4FA2-320F-D5CF-BA04A7F038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14900" y="1146584"/>
                <a:ext cx="1177100" cy="66211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178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E8AD4851-9132-A3A2-BDB5-5A888F885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075156"/>
            <a:ext cx="6835218" cy="3304640"/>
          </a:xfrm>
        </p:spPr>
        <p:txBody>
          <a:bodyPr/>
          <a:lstStyle/>
          <a:p>
            <a:r>
              <a:rPr lang="hr-HR" dirty="0"/>
              <a:t>prašumska – vruća i kišovita tijekom cijele godine</a:t>
            </a:r>
          </a:p>
          <a:p>
            <a:r>
              <a:rPr lang="hr-HR" dirty="0"/>
              <a:t>savanska – vruća tijekom godine, kišovita ljeta i suhe zime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8A7CB2C-B8FD-1F27-6A46-FC60BCEB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9726227" cy="770868"/>
          </a:xfrm>
        </p:spPr>
        <p:txBody>
          <a:bodyPr/>
          <a:lstStyle/>
          <a:p>
            <a:r>
              <a:rPr lang="hr-HR" dirty="0"/>
              <a:t>Tropske klime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Zumiranja slajda 5">
                <a:extLst>
                  <a:ext uri="{FF2B5EF4-FFF2-40B4-BE49-F238E27FC236}">
                    <a16:creationId xmlns:a16="http://schemas.microsoft.com/office/drawing/2014/main" id="{0B1C7956-4FA2-320F-D5CF-BA04A7F0384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1014900" y="1146584"/>
              <a:ext cx="1177100" cy="662119"/>
            </p:xfrm>
            <a:graphic>
              <a:graphicData uri="http://schemas.microsoft.com/office/powerpoint/2016/slidezoom">
                <pslz:sldZm>
                  <pslz:sldZmObj sldId="262" cId="2108639493">
                    <pslz:zmPr id="{6CE005BC-0E79-4A2A-A779-BC457EB14FEE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77100" cy="66211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Zumiranja slajda 5">
                <a:extLst>
                  <a:ext uri="{FF2B5EF4-FFF2-40B4-BE49-F238E27FC236}">
                    <a16:creationId xmlns:a16="http://schemas.microsoft.com/office/drawing/2014/main" id="{0B1C7956-4FA2-320F-D5CF-BA04A7F038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14900" y="1146584"/>
                <a:ext cx="1177100" cy="66211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5" name="Slika 4">
            <a:extLst>
              <a:ext uri="{FF2B5EF4-FFF2-40B4-BE49-F238E27FC236}">
                <a16:creationId xmlns:a16="http://schemas.microsoft.com/office/drawing/2014/main" id="{A1840715-62EF-EBCF-AEFC-0548FCE51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449" y="2615939"/>
            <a:ext cx="3528811" cy="260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513A15E-74A2-EE83-8373-C1653793F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18" y="1234624"/>
            <a:ext cx="10143241" cy="562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34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288</Words>
  <Application>Microsoft Office PowerPoint</Application>
  <PresentationFormat>Široki zaslon</PresentationFormat>
  <Paragraphs>43</Paragraphs>
  <Slides>10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Klimatska obilježja Azije</vt:lpstr>
      <vt:lpstr>PowerPoint prezentacija</vt:lpstr>
      <vt:lpstr>Klima tundre</vt:lpstr>
      <vt:lpstr>Snježno-šumska klima</vt:lpstr>
      <vt:lpstr>Pustinje</vt:lpstr>
      <vt:lpstr>Stepe</vt:lpstr>
      <vt:lpstr>Sinajska klima</vt:lpstr>
      <vt:lpstr>Tropske klime</vt:lpstr>
      <vt:lpstr>PowerPoint prezentacija</vt:lpstr>
      <vt:lpstr>Monsuni i klima južne Azije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MARKO VLADIĆ</dc:creator>
  <cp:lastModifiedBy>MARKO VLADIĆ</cp:lastModifiedBy>
  <cp:revision>1</cp:revision>
  <dcterms:created xsi:type="dcterms:W3CDTF">2022-09-01T14:43:43Z</dcterms:created>
  <dcterms:modified xsi:type="dcterms:W3CDTF">2022-09-17T08:11:23Z</dcterms:modified>
</cp:coreProperties>
</file>